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6"/>
  </p:notes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57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5" r:id="rId52"/>
    <p:sldId id="356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74" r:id="rId6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8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hape 45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17762" name="Shape 45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3619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3824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4029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4233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4438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4643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4848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5053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5257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5462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hape 45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19810" name="Shape 45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5667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5872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6077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6281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6486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6691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6896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7101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7305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7510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hape 46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21858" name="Shape 46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7715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7920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8125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8329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8534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8739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8944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9149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9353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9558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hape 47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23906" name="Shape 47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9763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9968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0173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0377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0582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0787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0992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1197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1401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1606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hape 47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25954" name="Shape 47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1811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2016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2221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2425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2630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2835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3040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3245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3449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3654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hape 4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28002" name="Shape 48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38594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40642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42690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44738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hape 51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246786" name="Shape 51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hape 49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30050" name="Shape 49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hape 49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32098" name="Shape 50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hape 5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s-ES" smtClean="0"/>
          </a:p>
        </p:txBody>
      </p:sp>
      <p:sp>
        <p:nvSpPr>
          <p:cNvPr id="134146" name="Shape 50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7A8BD-F143-4DAC-A1D4-20A8AA9DFBF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85A42-6B2D-4603-8895-75F16C7C18B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7723F-934C-4405-B0D8-22D33B75084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4D67B-D16F-418D-8DF6-C2861149280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F8501-2787-48F5-9727-C1A896A4F5D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A6615-37F0-4C2B-B811-702687E2F87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DE90D-C0A4-4E3A-828B-ECF9121BF6C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C683-EC73-4F92-A51A-838A5774DF3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BC547-1BED-4152-A672-339F635C20E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92222-F2ED-4741-93F5-41BCA6246BF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365EE-8789-4D34-BC02-FB0DB88CFE7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>
              <a:sym typeface="Arial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1029" name="Shape 9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1030" name="Shape 10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SzPct val="25000"/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fld id="{EB73E221-0970-4DD5-B0D2-1A1F0FFD4532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hape 453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16739" name="Shape 454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16740" name="Shape 455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7350" y="1625600"/>
            <a:ext cx="5829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517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3517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0" y="16256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721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3722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4350" y="1625600"/>
            <a:ext cx="55753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926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3926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931988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131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4131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625600"/>
            <a:ext cx="5781675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336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4336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4850" y="1876425"/>
            <a:ext cx="51943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541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4541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5775" y="1797050"/>
            <a:ext cx="563245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745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4746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3700" y="1658938"/>
            <a:ext cx="58166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950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4950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2800" y="1851025"/>
            <a:ext cx="4978400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155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5155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1475" y="1524000"/>
            <a:ext cx="586105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360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5360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8463" y="1625600"/>
            <a:ext cx="58070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hape 460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18787" name="Shape 461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18788" name="Shape 462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0" y="1477963"/>
            <a:ext cx="60579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565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5565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6256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769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5770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8150" y="1625600"/>
            <a:ext cx="31877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974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5974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5950" y="1809750"/>
            <a:ext cx="53721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179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6179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5300" y="1719263"/>
            <a:ext cx="56134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384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6384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8950" y="1625600"/>
            <a:ext cx="5626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589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6589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4363" y="1816100"/>
            <a:ext cx="2835275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793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6794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250" y="1876425"/>
            <a:ext cx="69215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998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6998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9900" y="1700213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Cumbres Mayores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203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7203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788" y="1566863"/>
            <a:ext cx="59404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Higuera de la Sierra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408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7408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5600" y="16256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467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0835" name="Shape 468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20836" name="Shape 469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4200" y="1785938"/>
            <a:ext cx="54356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Higuera de la Sierra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613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7613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0350" y="1795463"/>
            <a:ext cx="60833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Higuera de la Sierra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7817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7818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1963" y="1692275"/>
            <a:ext cx="5680075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Jabugo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022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8022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1625600"/>
            <a:ext cx="7045325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Jabugo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227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8227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0" y="1625600"/>
            <a:ext cx="55848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Jabugo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432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8432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0" y="1625600"/>
            <a:ext cx="46990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Jabugo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637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8637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4850" y="1625600"/>
            <a:ext cx="51943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841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8842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650" y="1725613"/>
            <a:ext cx="68707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046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9046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650" y="1890713"/>
            <a:ext cx="6870700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251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9251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200" y="1674813"/>
            <a:ext cx="6959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456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9456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200" y="1703388"/>
            <a:ext cx="6769100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hape 474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2883" name="Shape 475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22884" name="Shape 476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0850" y="1625600"/>
            <a:ext cx="5702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661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9661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100" y="1700213"/>
            <a:ext cx="678180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865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9866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9050" y="1760538"/>
            <a:ext cx="65659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070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0070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4750" y="1625600"/>
            <a:ext cx="67818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275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0275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652588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Niebla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480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0480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06488" y="1789113"/>
            <a:ext cx="675798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0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685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0685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Imagen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2200" y="1674813"/>
            <a:ext cx="6959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0525" y="52847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889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0890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6813" y="1625600"/>
            <a:ext cx="6810375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094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1094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646238"/>
            <a:ext cx="7010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299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1299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0150" y="1711325"/>
            <a:ext cx="674370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504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1504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450" y="1449388"/>
            <a:ext cx="6515100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hape 481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4931" name="Shape 482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24932" name="Shape 483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7350" y="1536700"/>
            <a:ext cx="5829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Palos de la Frontera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709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1709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9100" y="1625600"/>
            <a:ext cx="57658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Paterna del Campo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1913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1914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860550"/>
            <a:ext cx="662940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Paterna del Campo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118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2118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1592263"/>
            <a:ext cx="59055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Rociana del Condado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323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2323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6550" y="1573213"/>
            <a:ext cx="59309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Valverde del Camino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528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2528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6100" y="1541463"/>
            <a:ext cx="55118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Valverde del Camino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733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2733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8938" y="1422400"/>
            <a:ext cx="5826125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Valverde del Camino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2937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2938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663700"/>
            <a:ext cx="5759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Valverde del Camino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142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3142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1650" y="1625600"/>
            <a:ext cx="560387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Valverde del Camino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347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3347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47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0" y="1625600"/>
            <a:ext cx="5559425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Villarrasa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552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3552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1625600"/>
            <a:ext cx="7045325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hape 488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6979" name="Shape 489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26980" name="Shape 490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5450" y="1625600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Villarrasa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7571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37572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3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175" y="1752600"/>
            <a:ext cx="659765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Villarrasa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9619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39620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1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1225" y="1787525"/>
            <a:ext cx="224155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Villarrasa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41667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41668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0738" y="1404938"/>
            <a:ext cx="2422525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hape 516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Villarrasa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43715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43716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0738" y="1614488"/>
            <a:ext cx="2422525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hape 516"/>
          <p:cNvSpPr txBox="1">
            <a:spLocks noGrp="1"/>
          </p:cNvSpPr>
          <p:nvPr>
            <p:ph type="ctrTitle"/>
          </p:nvPr>
        </p:nvSpPr>
        <p:spPr>
          <a:xfrm>
            <a:off x="687388" y="254476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GRACIAS A TOD@S!!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45763" name="Shape 517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245764" name="Shape 518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hape 495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9027" name="Shape 496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29028" name="Shape 497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1650" y="1625600"/>
            <a:ext cx="563245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hape 502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1075" name="Shape 503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31076" name="Shape 504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2100" y="1914525"/>
            <a:ext cx="60198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hape 509"/>
          <p:cNvSpPr txBox="1">
            <a:spLocks noGrp="1"/>
          </p:cNvSpPr>
          <p:nvPr>
            <p:ph type="ctrTitle"/>
          </p:nvPr>
        </p:nvSpPr>
        <p:spPr>
          <a:xfrm>
            <a:off x="685800" y="455613"/>
            <a:ext cx="7772400" cy="1169987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4800" b="1" smtClean="0">
                <a:solidFill>
                  <a:srgbClr val="1F497D"/>
                </a:solidFill>
                <a:latin typeface="Arial" charset="0"/>
                <a:cs typeface="Arial" charset="0"/>
                <a:sym typeface="Arial" charset="0"/>
              </a:rPr>
              <a:t>B. Corte Concepción</a:t>
            </a:r>
            <a:endParaRPr lang="es-ES" sz="4800" b="1" smtClean="0">
              <a:solidFill>
                <a:srgbClr val="1F497D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23" name="Shape 510"/>
          <p:cNvSpPr txBox="1">
            <a:spLocks noGrp="1"/>
          </p:cNvSpPr>
          <p:nvPr>
            <p:ph type="subTitle" idx="1"/>
          </p:nvPr>
        </p:nvSpPr>
        <p:spPr>
          <a:xfrm>
            <a:off x="1371600" y="6021388"/>
            <a:ext cx="6400800" cy="576262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Clr>
                <a:srgbClr val="4F6128"/>
              </a:buClr>
              <a:buSzPct val="25000"/>
              <a:buFontTx/>
              <a:buNone/>
            </a:pPr>
            <a:r>
              <a:rPr lang="en-US" sz="1400" b="1" i="1" smtClean="0">
                <a:solidFill>
                  <a:srgbClr val="4F6128"/>
                </a:solidFill>
                <a:latin typeface="Calibri" pitchFamily="34" charset="0"/>
                <a:cs typeface="Arial" charset="0"/>
                <a:sym typeface="Calibri" pitchFamily="34" charset="0"/>
              </a:rPr>
              <a:t>XIX Jornadas Bibliotecarios de Andalucía (HUELVA, 20-21 OCT. 2017</a:t>
            </a:r>
          </a:p>
        </p:txBody>
      </p:sp>
      <p:pic>
        <p:nvPicPr>
          <p:cNvPr id="133124" name="Shape 511" descr="AAB-Logo-Bueno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589588"/>
            <a:ext cx="100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709738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776</Words>
  <Application>Microsoft Office PowerPoint</Application>
  <PresentationFormat>Presentación en pantalla (4:3)</PresentationFormat>
  <Paragraphs>128</Paragraphs>
  <Slides>64</Slides>
  <Notes>64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7" baseType="lpstr">
      <vt:lpstr>Arial</vt:lpstr>
      <vt:lpstr>Calibri</vt:lpstr>
      <vt:lpstr>Tema de Office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Corte Concepción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Cumbres Mayores</vt:lpstr>
      <vt:lpstr>B. Higuera de la Sierra</vt:lpstr>
      <vt:lpstr>B. Higuera de la Sierra</vt:lpstr>
      <vt:lpstr>B. Higuera de la Sierra</vt:lpstr>
      <vt:lpstr>B. Jabugo</vt:lpstr>
      <vt:lpstr>B. Jabugo</vt:lpstr>
      <vt:lpstr>B. Jabugo</vt:lpstr>
      <vt:lpstr>B. Jabugo</vt:lpstr>
      <vt:lpstr>B. Niebla</vt:lpstr>
      <vt:lpstr>B. Niebla</vt:lpstr>
      <vt:lpstr>B. Niebla</vt:lpstr>
      <vt:lpstr>B. Niebla</vt:lpstr>
      <vt:lpstr>B. Niebla</vt:lpstr>
      <vt:lpstr>B. Niebla</vt:lpstr>
      <vt:lpstr>B. Niebla</vt:lpstr>
      <vt:lpstr>B. Niebla</vt:lpstr>
      <vt:lpstr>B. Niebla</vt:lpstr>
      <vt:lpstr>B. Palos de la Frontera</vt:lpstr>
      <vt:lpstr>B. Palos de la Frontera</vt:lpstr>
      <vt:lpstr>B. Palos de la Frontera</vt:lpstr>
      <vt:lpstr>B. Palos de la Frontera</vt:lpstr>
      <vt:lpstr>B. Palos de la Frontera</vt:lpstr>
      <vt:lpstr>B. Palos de la Frontera</vt:lpstr>
      <vt:lpstr>B. Paterna del Campo</vt:lpstr>
      <vt:lpstr>B. Paterna del Campo</vt:lpstr>
      <vt:lpstr>B. Rociana del Condado</vt:lpstr>
      <vt:lpstr>B. Valverde del Camino</vt:lpstr>
      <vt:lpstr>B. Valverde del Camino</vt:lpstr>
      <vt:lpstr>B. Valverde del Camino</vt:lpstr>
      <vt:lpstr>B. Valverde del Camino</vt:lpstr>
      <vt:lpstr>B. Valverde del Camino</vt:lpstr>
      <vt:lpstr>B. Villarrasa</vt:lpstr>
      <vt:lpstr>B. Villarrasa</vt:lpstr>
      <vt:lpstr>B. Villarrasa</vt:lpstr>
      <vt:lpstr>B. Villarrasa</vt:lpstr>
      <vt:lpstr>B. Villarrasa</vt:lpstr>
      <vt:lpstr>GRACIAS A TOD@S!!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FOTOS DE ACTIVIDADES E INSTALACIONES DE ALGUNAS BIBLIOTECAS DE HUELVA Y SU PROVINCIA</dc:title>
  <cp:lastModifiedBy>acer</cp:lastModifiedBy>
  <cp:revision>21</cp:revision>
  <dcterms:modified xsi:type="dcterms:W3CDTF">2017-10-27T10:26:34Z</dcterms:modified>
</cp:coreProperties>
</file>